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6E2E15-1288-45C7-ABA8-1CC3617D8787}" v="12" dt="2022-03-15T09:27:06.1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418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東北支部" userId="4b500561-f49f-46db-a567-abebe831a09f" providerId="ADAL" clId="{9F6E2E15-1288-45C7-ABA8-1CC3617D8787}"/>
    <pc:docChg chg="modSld">
      <pc:chgData name="東北支部" userId="4b500561-f49f-46db-a567-abebe831a09f" providerId="ADAL" clId="{9F6E2E15-1288-45C7-ABA8-1CC3617D8787}" dt="2022-03-15T09:27:06.102" v="75"/>
      <pc:docMkLst>
        <pc:docMk/>
      </pc:docMkLst>
      <pc:sldChg chg="modSp mod">
        <pc:chgData name="東北支部" userId="4b500561-f49f-46db-a567-abebe831a09f" providerId="ADAL" clId="{9F6E2E15-1288-45C7-ABA8-1CC3617D8787}" dt="2022-03-15T09:27:06.102" v="75"/>
        <pc:sldMkLst>
          <pc:docMk/>
          <pc:sldMk cId="2465760543" sldId="256"/>
        </pc:sldMkLst>
        <pc:spChg chg="mod">
          <ac:chgData name="東北支部" userId="4b500561-f49f-46db-a567-abebe831a09f" providerId="ADAL" clId="{9F6E2E15-1288-45C7-ABA8-1CC3617D8787}" dt="2022-03-15T09:26:56.816" v="61"/>
          <ac:spMkLst>
            <pc:docMk/>
            <pc:sldMk cId="2465760543" sldId="256"/>
            <ac:spMk id="3" creationId="{00000000-0000-0000-0000-000000000000}"/>
          </ac:spMkLst>
        </pc:spChg>
        <pc:spChg chg="mod">
          <ac:chgData name="東北支部" userId="4b500561-f49f-46db-a567-abebe831a09f" providerId="ADAL" clId="{9F6E2E15-1288-45C7-ABA8-1CC3617D8787}" dt="2022-03-15T09:27:06.102" v="75"/>
          <ac:spMkLst>
            <pc:docMk/>
            <pc:sldMk cId="2465760543" sldId="256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2" t="81823" r="13013" b="12023"/>
          <a:stretch/>
        </p:blipFill>
        <p:spPr bwMode="auto">
          <a:xfrm>
            <a:off x="314772" y="8602930"/>
            <a:ext cx="6157944" cy="285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グループ化 6"/>
          <p:cNvGrpSpPr/>
          <p:nvPr/>
        </p:nvGrpSpPr>
        <p:grpSpPr>
          <a:xfrm>
            <a:off x="314772" y="179512"/>
            <a:ext cx="6157944" cy="1062993"/>
            <a:chOff x="314772" y="179512"/>
            <a:chExt cx="6157944" cy="1062993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314772" y="179512"/>
              <a:ext cx="6157944" cy="1062993"/>
              <a:chOff x="332656" y="259973"/>
              <a:chExt cx="6157944" cy="855643"/>
            </a:xfrm>
          </p:grpSpPr>
          <p:sp>
            <p:nvSpPr>
              <p:cNvPr id="2" name="正方形/長方形 1"/>
              <p:cNvSpPr/>
              <p:nvPr/>
            </p:nvSpPr>
            <p:spPr>
              <a:xfrm>
                <a:off x="332656" y="259973"/>
                <a:ext cx="6157944" cy="855643"/>
              </a:xfrm>
              <a:prstGeom prst="rect">
                <a:avLst/>
              </a:prstGeom>
              <a:solidFill>
                <a:srgbClr val="368A76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" name="テキスト ボックス 2"/>
              <p:cNvSpPr txBox="1"/>
              <p:nvPr/>
            </p:nvSpPr>
            <p:spPr>
              <a:xfrm>
                <a:off x="675324" y="284619"/>
                <a:ext cx="5472608" cy="470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600" b="1" dirty="0">
                    <a:solidFill>
                      <a:schemeClr val="bg1"/>
                    </a:solidFill>
                    <a:latin typeface="AR丸ゴシック体M" panose="020B0609010101010101" pitchFamily="49" charset="-128"/>
                    <a:ea typeface="AR丸ゴシック体M" panose="020B0609010101010101" pitchFamily="49" charset="-128"/>
                  </a:rPr>
                  <a:t>●●大学●●学部</a:t>
                </a:r>
              </a:p>
              <a:p>
                <a:pPr algn="ctr"/>
                <a:r>
                  <a:rPr lang="ja-JP" altLang="en-US" sz="1600" b="1" dirty="0">
                    <a:solidFill>
                      <a:schemeClr val="bg1"/>
                    </a:solidFill>
                    <a:latin typeface="AR丸ゴシック体M" panose="020B0609010101010101" pitchFamily="49" charset="-128"/>
                    <a:ea typeface="AR丸ゴシック体M" panose="020B0609010101010101" pitchFamily="49" charset="-128"/>
                  </a:rPr>
                  <a:t>●●研究分野（●●研究室）</a:t>
                </a:r>
              </a:p>
            </p:txBody>
          </p:sp>
        </p:grpSp>
        <p:sp>
          <p:nvSpPr>
            <p:cNvPr id="6" name="テキスト ボックス 5"/>
            <p:cNvSpPr txBox="1"/>
            <p:nvPr/>
          </p:nvSpPr>
          <p:spPr>
            <a:xfrm>
              <a:off x="3088340" y="988589"/>
              <a:ext cx="338437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1000" dirty="0">
                  <a:solidFill>
                    <a:schemeClr val="bg1"/>
                  </a:solidFill>
                  <a:latin typeface="AR丸ゴシック体M" panose="020B0609010101010101" pitchFamily="49" charset="-128"/>
                  <a:ea typeface="AR丸ゴシック体M" panose="020B0609010101010101" pitchFamily="49" charset="-128"/>
                </a:rPr>
                <a:t>研究室紹介</a:t>
              </a:r>
              <a:r>
                <a:rPr kumimoji="1" lang="en-US" altLang="ja-JP" sz="1000">
                  <a:solidFill>
                    <a:schemeClr val="bg1"/>
                  </a:solidFill>
                  <a:latin typeface="AR丸ゴシック体M" panose="020B0609010101010101" pitchFamily="49" charset="-128"/>
                  <a:ea typeface="AR丸ゴシック体M" panose="020B0609010101010101" pitchFamily="49" charset="-128"/>
                </a:rPr>
                <a:t>20××</a:t>
              </a:r>
              <a:r>
                <a:rPr kumimoji="1" lang="ja-JP" altLang="en-US" sz="1000">
                  <a:solidFill>
                    <a:schemeClr val="bg1"/>
                  </a:solidFill>
                  <a:latin typeface="AR丸ゴシック体M" panose="020B0609010101010101" pitchFamily="49" charset="-128"/>
                  <a:ea typeface="AR丸ゴシック体M" panose="020B0609010101010101" pitchFamily="49" charset="-128"/>
                </a:rPr>
                <a:t>年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AR丸ゴシック体M" panose="020B0609010101010101" pitchFamily="49" charset="-128"/>
                  <a:ea typeface="AR丸ゴシック体M" panose="020B0609010101010101" pitchFamily="49" charset="-128"/>
                </a:rPr>
                <a:t>○月○日更新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5760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AR丸ゴシック体M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nikka</dc:creator>
  <cp:lastModifiedBy>日本化学会 東北支部</cp:lastModifiedBy>
  <cp:revision>5</cp:revision>
  <dcterms:created xsi:type="dcterms:W3CDTF">2019-01-21T08:56:23Z</dcterms:created>
  <dcterms:modified xsi:type="dcterms:W3CDTF">2022-03-15T09:27:08Z</dcterms:modified>
</cp:coreProperties>
</file>